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D123D-D716-4638-88AB-23B5BB1D1C7D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F91AD-89BF-4A53-BAD0-94CEFC4FE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F91AD-89BF-4A53-BAD0-94CEFC4FE41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68B14-5D29-4993-832D-1E40F0DEFC0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C56AA-B3FA-4838-8E14-34269C4E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30762"/>
          </a:xfrm>
        </p:spPr>
        <p:txBody>
          <a:bodyPr>
            <a:normAutofit/>
          </a:bodyPr>
          <a:lstStyle/>
          <a:p>
            <a:r>
              <a:rPr lang="en-US" dirty="0" smtClean="0"/>
              <a:t>PRACTICAL</a:t>
            </a:r>
            <a:r>
              <a:rPr lang="en-US" baseline="0" dirty="0" smtClean="0"/>
              <a:t> GEOMETRY</a:t>
            </a:r>
            <a:br>
              <a:rPr lang="en-US" baseline="0" dirty="0" smtClean="0"/>
            </a:br>
            <a:r>
              <a:rPr lang="en-US" baseline="0" dirty="0" smtClean="0"/>
              <a:t>MADE BY :</a:t>
            </a:r>
            <a:br>
              <a:rPr lang="en-US" baseline="0" dirty="0" smtClean="0"/>
            </a:br>
            <a:r>
              <a:rPr lang="en-US" baseline="0" dirty="0" smtClean="0"/>
              <a:t>S N MISHRA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shriman\Downloads\practical-geometry-for-class-8th-1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763000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shriman\Downloads\practical-geometry-for-class-8th-1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57200"/>
            <a:ext cx="8763000" cy="609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shriman\Downloads\practical-geometry-for-class-8th-1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hriman\Downloads\practical-geometry-for-class-8th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458200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hriman\Downloads\practical-geometry-for-class-8th-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84582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iman\Downloads\practical-geometry-for-class-8th-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8534400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hriman\Downloads\practical-geometry-for-class-8th-5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2296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hriman\Downloads\practical-geometry-for-class-8th-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382000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hriman\Downloads\practical-geometry-for-class-8th-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8534400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hriman\Downloads\practical-geometry-for-class-8th-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382000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shriman\Downloads\practical-geometry-for-class-8th-9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382000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3</Words>
  <Application>Microsoft Office PowerPoint</Application>
  <PresentationFormat>On-screen Show (4:3)</PresentationFormat>
  <Paragraphs>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PRACTICAL GEOMETRY MADE BY : S N MISHRA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GEOMETRY MADE BY : S N MISHRA</dc:title>
  <dc:creator>shriman</dc:creator>
  <cp:lastModifiedBy>shriman</cp:lastModifiedBy>
  <cp:revision>2</cp:revision>
  <dcterms:created xsi:type="dcterms:W3CDTF">2020-05-03T18:12:53Z</dcterms:created>
  <dcterms:modified xsi:type="dcterms:W3CDTF">2020-05-05T05:25:51Z</dcterms:modified>
</cp:coreProperties>
</file>